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 Origem do Desporto e dos Jogos Olímpicos: Uma História Milenar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Esta apresentação explora a fascinante história do desporto e dos Jogos Olímpicos, desde as suas origens nas civilizações antigas até à sua forma moderna. Descubra como o desporto evoluiu ao longo dos séculos e como os Jogos Olímpicos se tornaram um símbolo de paz e união global.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03012"/>
            <a:ext cx="23262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por Manuel Graça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7273"/>
            <a:ext cx="12372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Desporto na Antiguidade: Mais que um Jogo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1364"/>
            <a:ext cx="3978116" cy="27217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18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Origens Milenares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9942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Práticas desportivas em civilizações antigas como Egito e Mesopotâmia desde 3000 a.C.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2313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Religião e Ritual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289417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Jogos como parte de cerimónias fúnebres e festivais dedicados aos deuses.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2313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Exemplos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28941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Luta e lançamento de dardo no Egito Antigo, representados em hieróglifos.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493" y="719733"/>
            <a:ext cx="7725013" cy="1267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 Grécia Antiga: O Berço do Desporto Organizado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493" y="2518886"/>
            <a:ext cx="456128" cy="45612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869275" y="2594848"/>
            <a:ext cx="136565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68266" y="2518886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Competições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68266" y="2957155"/>
            <a:ext cx="706624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Competições atléticas como parte integrante da cultura grega (século VIII a.C.).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9493" y="4036457"/>
            <a:ext cx="456128" cy="45612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839272" y="4112419"/>
            <a:ext cx="19645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368266" y="4036457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Gymnasium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68266" y="4474726"/>
            <a:ext cx="7066240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Locais de treino físico e intelectual, promovendo o desenvolvimento holístico.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9493" y="5229701"/>
            <a:ext cx="456128" cy="45612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842605" y="5305663"/>
            <a:ext cx="189786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368266" y="5229701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Arete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68266" y="5667970"/>
            <a:ext cx="7066240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importância da busca pela excelência física e moral, um ideal central na cultura grega.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9493" y="6747272"/>
            <a:ext cx="456128" cy="45612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836295" y="6823234"/>
            <a:ext cx="202525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368266" y="6747272"/>
            <a:ext cx="25341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Jogos Pan-helénicos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368266" y="7185541"/>
            <a:ext cx="7066240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Influência dos Jogos Píticos, Nemeus e Ístmicos.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611" y="3026688"/>
            <a:ext cx="13241179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Os Jogos Olímpicos da Antiguidade: Um Ideal de Paz e União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611" y="4564499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892969" y="47628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Origem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92969" y="5192078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Origem lendária dos Jogos Olímpicos em Olímpia (776 a.C.): Tributo a Zeus.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4564499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7612737" y="47628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Ékecheiria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2737" y="519207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trégua sagrada que suspendia guerras durante os jogos.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611" y="6223873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892969" y="64222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Modalidades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92969" y="6851452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Corrida, salto em distância, lançamento de disco e dardo, luta e pentatlo.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379" y="6223873"/>
            <a:ext cx="6521410" cy="1461016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7612737" y="64222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Participação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2737" y="6851452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Restrita a homens gregos livres, demonstrando a estrutura social da época.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12154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Declínio e Fim dos Jogos Olímpicos Antigos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Influência Romana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28070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influência romana e a gradual perda de importância dos jogos.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530209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Proibição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268045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Proibição dos Jogos Olímpicos pelo Imperador Teodósio em 393 d.C.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30209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777627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Consideração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268045"/>
            <a:ext cx="28070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Considerados um culto pagão, marcando o fim de uma era.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530209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777627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Legado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268045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Um legado de mais de mil anos de tradição desportiva.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2902625"/>
            <a:ext cx="13298091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 Renascimento do Espírito Olímpico: Pierre de Coubertin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4377809"/>
            <a:ext cx="22860" cy="3330773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457771" y="4794528"/>
            <a:ext cx="666155" cy="22860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101066" y="4591883"/>
            <a:ext cx="428268" cy="42826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7251085" y="4663202"/>
            <a:ext cx="12823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889177" y="4568071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 Ideal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6155" y="4979551"/>
            <a:ext cx="560224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 ideal de Coubertin: resgatar os valores olímpicos de paz, amizade e excelência.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6474" y="5746075"/>
            <a:ext cx="666155" cy="22860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1066" y="5543431"/>
            <a:ext cx="428268" cy="42826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7222986" y="5614749"/>
            <a:ext cx="18442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61998" y="5519618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Fundação do COI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61998" y="5931098"/>
            <a:ext cx="56022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fundação do Comité Olímpico Internacional (COI) em 1894.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57771" y="6602492"/>
            <a:ext cx="666155" cy="22860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1066" y="6399848"/>
            <a:ext cx="428268" cy="42826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7226082" y="6471166"/>
            <a:ext cx="17811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889177" y="637603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Visão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6155" y="6787515"/>
            <a:ext cx="560224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visão de um desporto amador e como ferramenta para a educação e o desenvolvimento social.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348" y="843201"/>
            <a:ext cx="7698105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Os Primeiros Jogos Olímpicos da Era Moderna: Atenas 1896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48" y="2444115"/>
            <a:ext cx="516374" cy="5163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9348" y="3167063"/>
            <a:ext cx="235946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Atenas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9348" y="3613785"/>
            <a:ext cx="235946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escolha de Atenas como símbolo da herança grega.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10" y="2444115"/>
            <a:ext cx="516374" cy="5163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8610" y="3167063"/>
            <a:ext cx="235946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Participação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78610" y="3613785"/>
            <a:ext cx="235946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Participação de 14 países e 241 atletas (todos homens).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872" y="2444115"/>
            <a:ext cx="516374" cy="516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7872" y="3167063"/>
            <a:ext cx="235946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Sucesso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47872" y="3613785"/>
            <a:ext cx="235946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 sucesso dos jogos e o início de uma nova era para o desporto mundial.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348" y="5225058"/>
            <a:ext cx="516374" cy="5163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09348" y="5948005"/>
            <a:ext cx="235946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Herói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09348" y="6394728"/>
            <a:ext cx="235946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Espiridon Louis, o pastor grego que venceu a maratona.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5563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Os Jogos Olímpicos: Um Legado em Evolução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Expansão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Inclusão de mulheres, novos desportos e atletas de todo o mundo.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2696" y="3161943"/>
            <a:ext cx="12727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Desafios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Profissionalismo, doping, questões políticas, refletindo as complexidades do mundo moderno.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0709" y="3550444"/>
            <a:ext cx="18311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importância dos Jogos Olímpicos como um símbolo de união global.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45304" y="5776317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Celebração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Celebração do espírito humano, inspirando atletas e espectadores em todo o mundo.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13477" y="5387816"/>
            <a:ext cx="1888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2025-03-04T18:30:43Z</dcterms:created>
  <dcterms:modified xsi:type="dcterms:W3CDTF">2025-03-04T18:30:43Z</dcterms:modified>
</cp:coreProperties>
</file>